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9" r:id="rId4"/>
    <p:sldId id="261" r:id="rId5"/>
    <p:sldId id="265" r:id="rId6"/>
    <p:sldId id="260" r:id="rId7"/>
    <p:sldId id="266" r:id="rId8"/>
    <p:sldId id="268" r:id="rId9"/>
    <p:sldId id="269" r:id="rId10"/>
    <p:sldId id="270" r:id="rId11"/>
    <p:sldId id="272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16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80C75-BBFB-D544-9F7C-FBC07692DAF5}" type="datetimeFigureOut">
              <a:rPr lang="en-US" smtClean="0"/>
              <a:t>8/26/15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66933-389B-7E4A-BA24-10BEB782B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30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66933-389B-7E4A-BA24-10BEB782BD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45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66933-389B-7E4A-BA24-10BEB782BD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80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EBB428B-1964-EB41-8571-FF2BD94ED59F}" type="datetimeFigureOut">
              <a:rPr lang="en-US" smtClean="0"/>
              <a:t>8/26/15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BFC6831-A165-E84E-BCC9-4C5002519EA0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428B-1964-EB41-8571-FF2BD94ED59F}" type="datetimeFigureOut">
              <a:rPr lang="en-US" smtClean="0"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6831-A165-E84E-BCC9-4C5002519E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428B-1964-EB41-8571-FF2BD94ED59F}" type="datetimeFigureOut">
              <a:rPr lang="en-US" smtClean="0"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6831-A165-E84E-BCC9-4C5002519E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428B-1964-EB41-8571-FF2BD94ED59F}" type="datetimeFigureOut">
              <a:rPr lang="en-US" smtClean="0"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6831-A165-E84E-BCC9-4C5002519E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428B-1964-EB41-8571-FF2BD94ED59F}" type="datetimeFigureOut">
              <a:rPr lang="en-US" smtClean="0"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6831-A165-E84E-BCC9-4C5002519E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428B-1964-EB41-8571-FF2BD94ED59F}" type="datetimeFigureOut">
              <a:rPr lang="en-US" smtClean="0"/>
              <a:t>8/26/15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6831-A165-E84E-BCC9-4C5002519EA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428B-1964-EB41-8571-FF2BD94ED59F}" type="datetimeFigureOut">
              <a:rPr lang="en-US" smtClean="0"/>
              <a:t>8/26/15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6831-A165-E84E-BCC9-4C5002519E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428B-1964-EB41-8571-FF2BD94ED59F}" type="datetimeFigureOut">
              <a:rPr lang="en-US" smtClean="0"/>
              <a:t>8/26/15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6831-A165-E84E-BCC9-4C5002519E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428B-1964-EB41-8571-FF2BD94ED59F}" type="datetimeFigureOut">
              <a:rPr lang="en-US" smtClean="0"/>
              <a:t>8/26/15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6831-A165-E84E-BCC9-4C5002519E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428B-1964-EB41-8571-FF2BD94ED59F}" type="datetimeFigureOut">
              <a:rPr lang="en-US" smtClean="0"/>
              <a:t>8/26/15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6831-A165-E84E-BCC9-4C5002519EA0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428B-1964-EB41-8571-FF2BD94ED59F}" type="datetimeFigureOut">
              <a:rPr lang="en-US" smtClean="0"/>
              <a:t>8/26/15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6831-A165-E84E-BCC9-4C5002519E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EBB428B-1964-EB41-8571-FF2BD94ED59F}" type="datetimeFigureOut">
              <a:rPr lang="en-US" smtClean="0"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BFC6831-A165-E84E-BCC9-4C5002519E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leanvideosearch.com/media/action/yt/watch?v=d68yRIE9OvQ" TargetMode="External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-8_83JIq_uM" TargetMode="External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leanvideosearch.com/media/action/yt/watch?v=4PJcABbtvtA" TargetMode="Externa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hyperlink" Target="http://www.msharrissocialstudies.weebly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Spinning_Dancer%23/media/File:Spinning_Dancer.gif" TargetMode="External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1974718"/>
            <a:ext cx="3313355" cy="207383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merican Typewriter"/>
                <a:cs typeface="American Typewriter"/>
              </a:rPr>
              <a:t>Welcome to </a:t>
            </a:r>
            <a:br>
              <a:rPr lang="en-US" b="1" dirty="0" smtClean="0">
                <a:latin typeface="American Typewriter"/>
                <a:cs typeface="American Typewriter"/>
              </a:rPr>
            </a:br>
            <a:r>
              <a:rPr lang="en-US" b="1" dirty="0" smtClean="0">
                <a:latin typeface="American Typewriter"/>
                <a:cs typeface="American Typewriter"/>
              </a:rPr>
              <a:t>7</a:t>
            </a:r>
            <a:r>
              <a:rPr lang="en-US" b="1" baseline="30000" dirty="0" smtClean="0">
                <a:latin typeface="American Typewriter"/>
                <a:cs typeface="American Typewriter"/>
              </a:rPr>
              <a:t>th</a:t>
            </a:r>
            <a:r>
              <a:rPr lang="en-US" b="1" dirty="0" smtClean="0">
                <a:latin typeface="American Typewriter"/>
                <a:cs typeface="American Typewriter"/>
              </a:rPr>
              <a:t> Grade Social Studies!</a:t>
            </a:r>
            <a:endParaRPr lang="en-US" b="1" dirty="0">
              <a:latin typeface="American Typewriter"/>
              <a:cs typeface="American Typewrite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Portland Middle School</a:t>
            </a:r>
          </a:p>
          <a:p>
            <a:r>
              <a:rPr lang="en-US" dirty="0" smtClean="0"/>
              <a:t>2015-2016</a:t>
            </a:r>
          </a:p>
          <a:p>
            <a:r>
              <a:rPr lang="en-US" dirty="0" smtClean="0"/>
              <a:t>Ms. Harris</a:t>
            </a:r>
            <a:endParaRPr lang="en-US" dirty="0"/>
          </a:p>
        </p:txBody>
      </p:sp>
      <p:pic>
        <p:nvPicPr>
          <p:cNvPr id="6" name="Picture 5" descr="20140605_1124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22" y="1727200"/>
            <a:ext cx="4323646" cy="324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94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83452"/>
            <a:ext cx="7442868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Back to the Future II (1989)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18972"/>
            <a:ext cx="6777317" cy="3508977"/>
          </a:xfrm>
        </p:spPr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How close to reality were the film writers in their representation of the “distant future” – 2015?</a:t>
            </a:r>
          </a:p>
          <a:p>
            <a:pPr marL="68580" indent="0">
              <a:buNone/>
            </a:pPr>
            <a:endParaRPr lang="en-US" dirty="0">
              <a:latin typeface="American Typewriter"/>
              <a:cs typeface="American Typewriter"/>
            </a:endParaRPr>
          </a:p>
          <a:p>
            <a:pPr marL="68580" indent="0">
              <a:buNone/>
            </a:pP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880" y="3063675"/>
            <a:ext cx="5906559" cy="330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35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18708"/>
            <a:ext cx="7024744" cy="1143000"/>
          </a:xfrm>
        </p:spPr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  <a:hlinkClick r:id="rId2"/>
              </a:rPr>
              <a:t>CNN Report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932" y="2298695"/>
            <a:ext cx="5428170" cy="338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45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43140"/>
            <a:ext cx="7024744" cy="1143000"/>
          </a:xfrm>
        </p:spPr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AT&amp;T Ads (1993)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696" y="2152979"/>
            <a:ext cx="4780878" cy="318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95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96349"/>
            <a:ext cx="7024744" cy="1143000"/>
          </a:xfrm>
        </p:spPr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Who Am I?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67" y="1430867"/>
            <a:ext cx="2566792" cy="19219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659" y="1430867"/>
            <a:ext cx="3632200" cy="223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361" y="1239349"/>
            <a:ext cx="2219606" cy="21134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616" y="3666067"/>
            <a:ext cx="2123043" cy="28307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5525" y="4301067"/>
            <a:ext cx="2033312" cy="13530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9999" y="3695383"/>
            <a:ext cx="3638203" cy="28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23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87406"/>
            <a:ext cx="7024744" cy="1143000"/>
          </a:xfrm>
        </p:spPr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What is “history”?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273" y="2112433"/>
            <a:ext cx="5659694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45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35009"/>
            <a:ext cx="7024744" cy="1143000"/>
          </a:xfrm>
        </p:spPr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History is…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49528"/>
            <a:ext cx="6777317" cy="3508977"/>
          </a:xfrm>
        </p:spPr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The study of past events, particularly relating to human affairs.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033" y="2945505"/>
            <a:ext cx="33655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1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733" y="863600"/>
            <a:ext cx="3035300" cy="2679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82612"/>
            <a:ext cx="7024744" cy="1143000"/>
          </a:xfrm>
        </p:spPr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Today’s Agenda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781796"/>
            <a:ext cx="6542641" cy="350897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Do Now! </a:t>
            </a:r>
            <a:r>
              <a:rPr lang="en-US" dirty="0" smtClean="0">
                <a:latin typeface="American Typewriter"/>
                <a:cs typeface="American Typewriter"/>
                <a:sym typeface="Wingdings"/>
              </a:rPr>
              <a:t> </a:t>
            </a:r>
            <a:r>
              <a:rPr lang="en-US" dirty="0" smtClean="0">
                <a:latin typeface="American Typewriter"/>
                <a:cs typeface="American Typewriter"/>
              </a:rPr>
              <a:t>What is history?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Review grading policies/syllabus</a:t>
            </a:r>
          </a:p>
          <a:p>
            <a:endParaRPr lang="en-US" dirty="0" smtClean="0">
              <a:latin typeface="American Typewriter"/>
              <a:cs typeface="American Typewriter"/>
            </a:endParaRPr>
          </a:p>
          <a:p>
            <a:r>
              <a:rPr lang="en-US" dirty="0" smtClean="0">
                <a:latin typeface="American Typewriter"/>
                <a:cs typeface="American Typewriter"/>
              </a:rPr>
              <a:t>Website: </a:t>
            </a:r>
            <a:r>
              <a:rPr lang="en-US" dirty="0" smtClean="0">
                <a:latin typeface="American Typewriter"/>
                <a:cs typeface="American Typewriter"/>
                <a:hlinkClick r:id="rId4"/>
              </a:rPr>
              <a:t>www.msharrissocialstudies.weebly.com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Expectations Contract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What does history look like?</a:t>
            </a:r>
            <a:endParaRPr lang="en-US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4191288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8740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What does history look like?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1943096"/>
            <a:ext cx="4440767" cy="4440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0" y="2658533"/>
            <a:ext cx="3276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58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86928"/>
            <a:ext cx="7024744" cy="1143000"/>
          </a:xfrm>
        </p:spPr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Thinking About Perspective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03248"/>
            <a:ext cx="6777317" cy="3508977"/>
          </a:xfrm>
        </p:spPr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  <a:hlinkClick r:id="rId2"/>
              </a:rPr>
              <a:t>Spinning Dancer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920" y="1434012"/>
            <a:ext cx="3586080" cy="478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05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39966"/>
            <a:ext cx="7024744" cy="1143000"/>
          </a:xfrm>
        </p:spPr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What is PERSPECTIVE?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219" y="2071206"/>
            <a:ext cx="5102561" cy="318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1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24336"/>
            <a:ext cx="7024744" cy="1143000"/>
          </a:xfrm>
        </p:spPr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Perspective is…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25534"/>
            <a:ext cx="6777317" cy="350897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merican Typewriter"/>
                <a:cs typeface="American Typewriter"/>
              </a:rPr>
              <a:t>Point of View</a:t>
            </a:r>
            <a:endParaRPr lang="en-US" sz="4000" dirty="0">
              <a:latin typeface="American Typewriter"/>
              <a:cs typeface="American Typewri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61" y="2664894"/>
            <a:ext cx="7714168" cy="388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52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4270</TotalTime>
  <Words>122</Words>
  <Application>Microsoft Macintosh PowerPoint</Application>
  <PresentationFormat>On-screen Show (4:3)</PresentationFormat>
  <Paragraphs>27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Welcome to  7th Grade Social Studies!</vt:lpstr>
      <vt:lpstr>Who Am I?</vt:lpstr>
      <vt:lpstr>What is “history”?</vt:lpstr>
      <vt:lpstr>History is…</vt:lpstr>
      <vt:lpstr>Today’s Agenda</vt:lpstr>
      <vt:lpstr>What does history look like?</vt:lpstr>
      <vt:lpstr>Thinking About Perspective</vt:lpstr>
      <vt:lpstr>What is PERSPECTIVE?</vt:lpstr>
      <vt:lpstr>Perspective is…</vt:lpstr>
      <vt:lpstr>Back to the Future II (1989)</vt:lpstr>
      <vt:lpstr>CNN Report</vt:lpstr>
      <vt:lpstr>AT&amp;T Ads (1993)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7th Grade Social Studies!</dc:title>
  <dc:creator>teacher</dc:creator>
  <cp:lastModifiedBy>teacher</cp:lastModifiedBy>
  <cp:revision>12</cp:revision>
  <dcterms:created xsi:type="dcterms:W3CDTF">2015-08-25T11:05:28Z</dcterms:created>
  <dcterms:modified xsi:type="dcterms:W3CDTF">2015-08-29T16:14:46Z</dcterms:modified>
</cp:coreProperties>
</file>