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5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E1198C-5BE1-5A47-B6D4-8A5C459E2EA0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98C-5BE1-5A47-B6D4-8A5C459E2EA0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473B-5EDC-1740-97BD-673551D3C82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98C-5BE1-5A47-B6D4-8A5C459E2EA0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473B-5EDC-1740-97BD-673551D3C82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98C-5BE1-5A47-B6D4-8A5C459E2EA0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473B-5EDC-1740-97BD-673551D3C8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98C-5BE1-5A47-B6D4-8A5C459E2EA0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473B-5EDC-1740-97BD-673551D3C8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98C-5BE1-5A47-B6D4-8A5C459E2EA0}" type="datetimeFigureOut">
              <a:rPr lang="en-US" smtClean="0"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473B-5EDC-1740-97BD-673551D3C8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98C-5BE1-5A47-B6D4-8A5C459E2EA0}" type="datetimeFigureOut">
              <a:rPr lang="en-US" smtClean="0"/>
              <a:t>9/3/15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473B-5EDC-1740-97BD-673551D3C826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98C-5BE1-5A47-B6D4-8A5C459E2EA0}" type="datetimeFigureOut">
              <a:rPr lang="en-US" smtClean="0"/>
              <a:t>9/3/15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473B-5EDC-1740-97BD-673551D3C826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98C-5BE1-5A47-B6D4-8A5C459E2EA0}" type="datetimeFigureOut">
              <a:rPr lang="en-US" smtClean="0"/>
              <a:t>9/3/15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473B-5EDC-1740-97BD-673551D3C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98C-5BE1-5A47-B6D4-8A5C459E2EA0}" type="datetimeFigureOut">
              <a:rPr lang="en-US" smtClean="0"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98C-5BE1-5A47-B6D4-8A5C459E2EA0}" type="datetimeFigureOut">
              <a:rPr lang="en-US" smtClean="0"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473B-5EDC-1740-97BD-673551D3C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E1198C-5BE1-5A47-B6D4-8A5C459E2EA0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BF7473B-5EDC-1740-97BD-673551D3C8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Preparing for Our Archaeology Workshop &amp; </a:t>
            </a:r>
            <a:br>
              <a:rPr lang="en-US" sz="3000" b="1" dirty="0" smtClean="0"/>
            </a:br>
            <a:r>
              <a:rPr lang="en-US" sz="3000" b="1" dirty="0" smtClean="0"/>
              <a:t>Exploring the Purpose of Government</a:t>
            </a:r>
            <a:endParaRPr lang="en-US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Thursday, September 3</a:t>
            </a:r>
            <a:r>
              <a:rPr lang="en-US" baseline="30000" dirty="0" smtClean="0"/>
              <a:t>rd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9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48347"/>
            <a:ext cx="3157512" cy="3877815"/>
          </a:xfrm>
        </p:spPr>
        <p:txBody>
          <a:bodyPr/>
          <a:lstStyle/>
          <a:p>
            <a:r>
              <a:rPr lang="en-US" dirty="0" smtClean="0"/>
              <a:t>Layers of the earth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STRATIGRAPHY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12" y="2248347"/>
            <a:ext cx="5986487" cy="44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specific layer of earth in which items from a similar time period are found.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CONTEXT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81" y="3307101"/>
            <a:ext cx="3845462" cy="34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9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artifacts found in the same context (or layer of the earth).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ASSEMBLAGE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07" y="3406362"/>
            <a:ext cx="4101993" cy="27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9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28790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purpose of </a:t>
            </a:r>
            <a:r>
              <a:rPr lang="en-US" b="1" u="sng" dirty="0" smtClean="0"/>
              <a:t>GOVERNMENT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74" y="2565400"/>
            <a:ext cx="4999048" cy="2832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4000500"/>
            <a:ext cx="284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424757"/>
            <a:ext cx="7745505" cy="3877815"/>
          </a:xfrm>
        </p:spPr>
        <p:txBody>
          <a:bodyPr/>
          <a:lstStyle/>
          <a:p>
            <a:r>
              <a:rPr lang="en-US" dirty="0" smtClean="0"/>
              <a:t>Who makes the rules at PMS?</a:t>
            </a:r>
          </a:p>
          <a:p>
            <a:r>
              <a:rPr lang="en-US" dirty="0" smtClean="0"/>
              <a:t>What is the purpose of laws/rule?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Rules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734" y="2070631"/>
            <a:ext cx="26543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4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93746"/>
            <a:ext cx="7756263" cy="1054250"/>
          </a:xfrm>
        </p:spPr>
        <p:txBody>
          <a:bodyPr/>
          <a:lstStyle/>
          <a:p>
            <a:r>
              <a:rPr lang="en-US" dirty="0" smtClean="0"/>
              <a:t>What is a </a:t>
            </a:r>
            <a:r>
              <a:rPr lang="en-US" b="1" u="sng" dirty="0" smtClean="0"/>
              <a:t>DEMOCRACY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160" y="2736258"/>
            <a:ext cx="2578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4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by the people.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DEMOCRACY</a:t>
            </a:r>
            <a:r>
              <a:rPr lang="en-US" dirty="0" smtClean="0"/>
              <a:t> is…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3422650"/>
            <a:ext cx="3327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9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186961" cy="3877815"/>
          </a:xfrm>
        </p:spPr>
        <p:txBody>
          <a:bodyPr/>
          <a:lstStyle/>
          <a:p>
            <a:r>
              <a:rPr lang="en-US" dirty="0" smtClean="0"/>
              <a:t>We have a student government called the PMS Student Council. The Student Council plans social and community service events, spirit activities, and communicates the student voice to the teachers and administrators.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93746"/>
            <a:ext cx="7756263" cy="1054250"/>
          </a:xfrm>
        </p:spPr>
        <p:txBody>
          <a:bodyPr/>
          <a:lstStyle/>
          <a:p>
            <a:r>
              <a:rPr lang="en-US" dirty="0" smtClean="0"/>
              <a:t>At PMS, YOU are </a:t>
            </a:r>
            <a:br>
              <a:rPr lang="en-US" dirty="0" smtClean="0"/>
            </a:br>
            <a:r>
              <a:rPr lang="en-US" dirty="0" smtClean="0"/>
              <a:t>“the People”!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753" y="2311400"/>
            <a:ext cx="3048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1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736" b="1073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29028"/>
            <a:ext cx="7756263" cy="1054250"/>
          </a:xfrm>
        </p:spPr>
        <p:txBody>
          <a:bodyPr/>
          <a:lstStyle/>
          <a:p>
            <a:r>
              <a:rPr lang="en-US" b="1" dirty="0" smtClean="0"/>
              <a:t>Vocabulary Used by ARCHAEOLOGISTS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792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archaeological site is a place in which evidence of past activity has been preserved.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089" y="3210955"/>
            <a:ext cx="4788740" cy="31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5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small rectangular plot of land used for sampling archaeological archaeological artifacts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QUADRAT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746" y="3351819"/>
            <a:ext cx="4381247" cy="32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33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20</TotalTime>
  <Words>164</Words>
  <Application>Microsoft Macintosh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Hardcover</vt:lpstr>
      <vt:lpstr>Preparing for Our Archaeology Workshop &amp;  Exploring the Purpose of Government</vt:lpstr>
      <vt:lpstr>What is the purpose of GOVERNMENT?</vt:lpstr>
      <vt:lpstr>Rules</vt:lpstr>
      <vt:lpstr>What is a DEMOCRACY?</vt:lpstr>
      <vt:lpstr>A DEMOCRACY is…</vt:lpstr>
      <vt:lpstr>At PMS, YOU are  “the People”!</vt:lpstr>
      <vt:lpstr>Vocabulary Used by ARCHAEOLOGISTS</vt:lpstr>
      <vt:lpstr>SITE</vt:lpstr>
      <vt:lpstr>QUADRAT</vt:lpstr>
      <vt:lpstr>STRATIGRAPHY</vt:lpstr>
      <vt:lpstr>CONTEXT</vt:lpstr>
      <vt:lpstr>ASSEMBLAGE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Our Archaeology Workshop &amp;  Exploring the Purpose of Government</dc:title>
  <dc:creator>teacher</dc:creator>
  <cp:lastModifiedBy>teacher</cp:lastModifiedBy>
  <cp:revision>3</cp:revision>
  <dcterms:created xsi:type="dcterms:W3CDTF">2015-09-03T11:13:04Z</dcterms:created>
  <dcterms:modified xsi:type="dcterms:W3CDTF">2015-09-03T11:33:54Z</dcterms:modified>
</cp:coreProperties>
</file>